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3"/>
    <p:restoredTop sz="79916" autoAdjust="0"/>
  </p:normalViewPr>
  <p:slideViewPr>
    <p:cSldViewPr snapToGrid="0">
      <p:cViewPr varScale="1">
        <p:scale>
          <a:sx n="128" d="100"/>
          <a:sy n="128" d="100"/>
        </p:scale>
        <p:origin x="1120" y="18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8" d="100"/>
          <a:sy n="108" d="100"/>
        </p:scale>
        <p:origin x="4136" y="192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B693382-CD96-445D-9D3A-1E51EA55BDCF}" type="datetimeFigureOut">
              <a:rPr lang="cy-GB" noProof="0" smtClean="0"/>
              <a:t>10/08/19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98999C1-73E2-433A-9F79-BC01ABB22FEA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429258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8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542925" indent="-228600" algn="l" defTabSz="914400" rtl="0" eaLnBrk="1" latinLnBrk="0" hangingPunct="1">
      <a:spcBef>
        <a:spcPts val="800"/>
      </a:spcBef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cy-GB" noProof="0" smtClean="0"/>
              <a:t>6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417830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A5B7F2-5EAD-194D-8855-9B32BD115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2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8DDA39-1F28-9B47-85EE-C5CA52D76F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DB7488-5ACA-264A-A0F2-DC7A64EE80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2985"/>
            <a:ext cx="3034680" cy="455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C237B-ACBA-984E-8D77-7E55C2B52C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16" y="6309320"/>
            <a:ext cx="1717848" cy="4708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82D02-F609-A049-8C72-709C40934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576" y="98072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  <a:p>
            <a:pPr lvl="2"/>
            <a:r>
              <a:rPr lang="cy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822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VAG Rundschrift 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FontTx/>
        <a:buNone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14325" indent="-314325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tabLst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25475" indent="-269875" algn="l" defTabSz="914400" rtl="0" eaLnBrk="1" latinLnBrk="0" hangingPunct="1">
        <a:spcBef>
          <a:spcPts val="400"/>
        </a:spcBef>
        <a:buFont typeface="System Font"/>
        <a:buChar char="–"/>
        <a:tabLst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4C37BA-2E7E-4D44-8A93-CA1B8FFFE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79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44B8B8-C9B3-E343-A301-6136FA8B2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3CFC87-B1C8-C344-89A5-378B7EE95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010" y="2188792"/>
            <a:ext cx="5156693" cy="350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57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3415B5-D47C-774C-B9BB-BD901C188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B7E5B7-D749-C04C-A857-4709D324C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334" y="2124233"/>
            <a:ext cx="5243332" cy="357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7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57E90D-BFED-A446-97F0-980C8AB13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0C1464-6ED6-5945-BD7D-DAC0BE425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150" y="1932920"/>
            <a:ext cx="5983699" cy="362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95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0BC2A1-F966-0346-BF6F-C978B0AE0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1798983"/>
            <a:ext cx="5827059" cy="38762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4DA6E9-21FB-F649-9C50-75B22DCA3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9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F834B-7D65-F74D-A07B-C825B6EDD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DFA977-1D27-3548-B297-D5D961788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89652"/>
            <a:ext cx="2888973" cy="36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94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1</Words>
  <Application>Microsoft Macintosh PowerPoint</Application>
  <PresentationFormat>On-screen Show (4:3)</PresentationFormat>
  <Paragraphs>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System Font</vt:lpstr>
      <vt:lpstr>VAG Rundschrift 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GHFOO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Banham</dc:creator>
  <cp:lastModifiedBy>Nick Smith</cp:lastModifiedBy>
  <cp:revision>120</cp:revision>
  <cp:lastPrinted>2019-05-21T20:39:57Z</cp:lastPrinted>
  <dcterms:created xsi:type="dcterms:W3CDTF">2019-05-20T20:17:17Z</dcterms:created>
  <dcterms:modified xsi:type="dcterms:W3CDTF">2019-08-10T13:00:25Z</dcterms:modified>
</cp:coreProperties>
</file>